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4" r:id="rId4"/>
    <p:sldMasterId id="2147483648" r:id="rId5"/>
  </p:sldMasterIdLst>
  <p:notesMasterIdLst>
    <p:notesMasterId r:id="rId8"/>
  </p:notesMasterIdLst>
  <p:sldIdLst>
    <p:sldId id="268" r:id="rId6"/>
    <p:sldId id="266" r:id="rId7"/>
  </p:sldIdLst>
  <p:sldSz cx="12192000" cy="6858000"/>
  <p:notesSz cx="6858000" cy="9144000"/>
  <p:embeddedFontLst>
    <p:embeddedFont>
      <p:font typeface="Bebas Neue" panose="020B0606020202050201" pitchFamily="34" charset="0"/>
      <p:regular r:id="rId9"/>
    </p:embeddedFont>
    <p:embeddedFont>
      <p:font typeface="Figtree" pitchFamily="2" charset="0"/>
      <p:regular r:id="rId10"/>
      <p:bold r:id="rId11"/>
      <p:italic r:id="rId12"/>
      <p:boldItalic r:id="rId13"/>
    </p:embeddedFont>
    <p:embeddedFont>
      <p:font typeface="Figtree Black" pitchFamily="2" charset="0"/>
      <p:bold r:id="rId14"/>
      <p:boldItalic r:id="rId15"/>
    </p:embeddedFont>
    <p:embeddedFont>
      <p:font typeface="Figtree Bold" pitchFamily="2" charset="0"/>
      <p:bold r:id="rId16"/>
    </p:embeddedFont>
    <p:embeddedFont>
      <p:font typeface="Figtree Light" pitchFamily="2" charset="0"/>
      <p:regular r:id="rId17"/>
      <p:italic r:id="rId18"/>
    </p:embeddedFont>
    <p:embeddedFont>
      <p:font typeface="Figtree SemiBold" pitchFamily="2" charset="0"/>
      <p:bold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B4A"/>
    <a:srgbClr val="37575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e Benjamin" userId="add23476-4df2-49cb-ba34-886c5e034456" providerId="ADAL" clId="{73FB873C-B34B-4CE2-A53C-7B8220A52914}"/>
    <pc:docChg chg="undo custSel modSld modMainMaster">
      <pc:chgData name="Jesse Benjamin" userId="add23476-4df2-49cb-ba34-886c5e034456" providerId="ADAL" clId="{73FB873C-B34B-4CE2-A53C-7B8220A52914}" dt="2024-12-06T03:56:20.640" v="227" actId="1076"/>
      <pc:docMkLst>
        <pc:docMk/>
      </pc:docMkLst>
      <pc:sldChg chg="modSp mod">
        <pc:chgData name="Jesse Benjamin" userId="add23476-4df2-49cb-ba34-886c5e034456" providerId="ADAL" clId="{73FB873C-B34B-4CE2-A53C-7B8220A52914}" dt="2024-12-06T03:52:43.237" v="42" actId="20577"/>
        <pc:sldMkLst>
          <pc:docMk/>
          <pc:sldMk cId="4137813816" sldId="266"/>
        </pc:sldMkLst>
      </pc:sldChg>
      <pc:sldChg chg="modSp mod">
        <pc:chgData name="Jesse Benjamin" userId="add23476-4df2-49cb-ba34-886c5e034456" providerId="ADAL" clId="{73FB873C-B34B-4CE2-A53C-7B8220A52914}" dt="2024-12-06T03:56:20.640" v="227" actId="1076"/>
        <pc:sldMkLst>
          <pc:docMk/>
          <pc:sldMk cId="414848577" sldId="268"/>
        </pc:sldMkLst>
      </pc:sldChg>
      <pc:sldMasterChg chg="modSp mod modSldLayout">
        <pc:chgData name="Jesse Benjamin" userId="add23476-4df2-49cb-ba34-886c5e034456" providerId="ADAL" clId="{73FB873C-B34B-4CE2-A53C-7B8220A52914}" dt="2024-12-06T03:52:55.616" v="43" actId="2711"/>
        <pc:sldMasterMkLst>
          <pc:docMk/>
          <pc:sldMasterMk cId="2060152531" sldId="2147483648"/>
        </pc:sldMasterMkLst>
        <pc:sldLayoutChg chg="modSp mod">
          <pc:chgData name="Jesse Benjamin" userId="add23476-4df2-49cb-ba34-886c5e034456" providerId="ADAL" clId="{73FB873C-B34B-4CE2-A53C-7B8220A52914}" dt="2024-12-06T03:52:55.616" v="43" actId="2711"/>
          <pc:sldLayoutMkLst>
            <pc:docMk/>
            <pc:sldMasterMk cId="2060152531" sldId="2147483648"/>
            <pc:sldLayoutMk cId="3919184430" sldId="2147483652"/>
          </pc:sldLayoutMkLst>
        </pc:sldLayoutChg>
      </pc:sldMasterChg>
      <pc:sldMasterChg chg="addSp delSp modSp mod">
        <pc:chgData name="Jesse Benjamin" userId="add23476-4df2-49cb-ba34-886c5e034456" providerId="ADAL" clId="{73FB873C-B34B-4CE2-A53C-7B8220A52914}" dt="2024-12-06T03:50:28.455" v="2" actId="14826"/>
        <pc:sldMasterMkLst>
          <pc:docMk/>
          <pc:sldMasterMk cId="4048053650" sldId="2147483654"/>
        </pc:sldMasterMkLst>
      </pc:sldMasterChg>
    </pc:docChg>
  </pc:docChgLst>
  <pc:docChgLst>
    <pc:chgData name="Jesse Benjamin" userId="add23476-4df2-49cb-ba34-886c5e034456" providerId="ADAL" clId="{3F54C671-44D0-4667-ADA1-D58A2FA79B6C}"/>
    <pc:docChg chg="undo custSel modSld modMainMaster">
      <pc:chgData name="Jesse Benjamin" userId="add23476-4df2-49cb-ba34-886c5e034456" providerId="ADAL" clId="{3F54C671-44D0-4667-ADA1-D58A2FA79B6C}" dt="2024-08-14T05:59:20.829" v="34" actId="1076"/>
      <pc:docMkLst>
        <pc:docMk/>
      </pc:docMkLst>
      <pc:sldChg chg="addSp modSp mod">
        <pc:chgData name="Jesse Benjamin" userId="add23476-4df2-49cb-ba34-886c5e034456" providerId="ADAL" clId="{3F54C671-44D0-4667-ADA1-D58A2FA79B6C}" dt="2024-08-14T05:59:20.829" v="34" actId="1076"/>
        <pc:sldMkLst>
          <pc:docMk/>
          <pc:sldMk cId="414848577" sldId="268"/>
        </pc:sldMkLst>
      </pc:sldChg>
      <pc:sldMasterChg chg="addSp delSp modSp mod">
        <pc:chgData name="Jesse Benjamin" userId="add23476-4df2-49cb-ba34-886c5e034456" providerId="ADAL" clId="{3F54C671-44D0-4667-ADA1-D58A2FA79B6C}" dt="2024-08-14T05:57:58.464" v="4" actId="14826"/>
        <pc:sldMasterMkLst>
          <pc:docMk/>
          <pc:sldMasterMk cId="2060152531" sldId="2147483648"/>
        </pc:sldMasterMkLst>
      </pc:sldMasterChg>
      <pc:sldMasterChg chg="modSp">
        <pc:chgData name="Jesse Benjamin" userId="add23476-4df2-49cb-ba34-886c5e034456" providerId="ADAL" clId="{3F54C671-44D0-4667-ADA1-D58A2FA79B6C}" dt="2024-08-14T05:58:09.091" v="5" actId="14826"/>
        <pc:sldMasterMkLst>
          <pc:docMk/>
          <pc:sldMasterMk cId="4048053650" sldId="2147483654"/>
        </pc:sldMasterMkLst>
      </pc:sldMasterChg>
    </pc:docChg>
  </pc:docChgLst>
  <pc:docChgLst>
    <pc:chgData name="Marie Karekla" userId="S::marie.karekla@airah.org.au::9ff5096e-884a-4e05-9bd4-63ba484d9298" providerId="AD" clId="Web-{E9155AD3-CD2B-A332-280C-FD647242F119}"/>
    <pc:docChg chg="modSld">
      <pc:chgData name="Marie Karekla" userId="S::marie.karekla@airah.org.au::9ff5096e-884a-4e05-9bd4-63ba484d9298" providerId="AD" clId="Web-{E9155AD3-CD2B-A332-280C-FD647242F119}" dt="2024-08-14T06:03:51.460" v="2" actId="20577"/>
      <pc:docMkLst>
        <pc:docMk/>
      </pc:docMkLst>
      <pc:sldChg chg="modSp">
        <pc:chgData name="Marie Karekla" userId="S::marie.karekla@airah.org.au::9ff5096e-884a-4e05-9bd4-63ba484d9298" providerId="AD" clId="Web-{E9155AD3-CD2B-A332-280C-FD647242F119}" dt="2024-08-14T06:03:51.460" v="2" actId="20577"/>
        <pc:sldMkLst>
          <pc:docMk/>
          <pc:sldMk cId="414848577" sldId="268"/>
        </pc:sldMkLst>
      </pc:sldChg>
    </pc:docChg>
  </pc:docChgLst>
  <pc:docChgLst>
    <pc:chgData name="Jesse Benjamin" userId="add23476-4df2-49cb-ba34-886c5e034456" providerId="ADAL" clId="{11AD3C56-6128-46DA-B834-D7344F89B23A}"/>
    <pc:docChg chg="custSel addSld delSld modSld modMainMaster">
      <pc:chgData name="Jesse Benjamin" userId="add23476-4df2-49cb-ba34-886c5e034456" providerId="ADAL" clId="{11AD3C56-6128-46DA-B834-D7344F89B23A}" dt="2024-11-26T01:09:15.434" v="173" actId="47"/>
      <pc:docMkLst>
        <pc:docMk/>
      </pc:docMkLst>
      <pc:sldChg chg="modSp mod">
        <pc:chgData name="Jesse Benjamin" userId="add23476-4df2-49cb-ba34-886c5e034456" providerId="ADAL" clId="{11AD3C56-6128-46DA-B834-D7344F89B23A}" dt="2024-11-26T01:08:18.480" v="160" actId="20577"/>
        <pc:sldMkLst>
          <pc:docMk/>
          <pc:sldMk cId="4137813816" sldId="266"/>
        </pc:sldMkLst>
      </pc:sldChg>
      <pc:sldChg chg="modSp mod">
        <pc:chgData name="Jesse Benjamin" userId="add23476-4df2-49cb-ba34-886c5e034456" providerId="ADAL" clId="{11AD3C56-6128-46DA-B834-D7344F89B23A}" dt="2024-11-26T01:09:12.992" v="172" actId="20577"/>
        <pc:sldMkLst>
          <pc:docMk/>
          <pc:sldMk cId="414848577" sldId="268"/>
        </pc:sldMkLst>
      </pc:sldChg>
      <pc:sldChg chg="new del">
        <pc:chgData name="Jesse Benjamin" userId="add23476-4df2-49cb-ba34-886c5e034456" providerId="ADAL" clId="{11AD3C56-6128-46DA-B834-D7344F89B23A}" dt="2024-11-26T01:09:15.434" v="173" actId="47"/>
        <pc:sldMkLst>
          <pc:docMk/>
          <pc:sldMk cId="3337490688" sldId="269"/>
        </pc:sldMkLst>
      </pc:sldChg>
      <pc:sldMasterChg chg="addSp delSp modSp mod modSldLayout">
        <pc:chgData name="Jesse Benjamin" userId="add23476-4df2-49cb-ba34-886c5e034456" providerId="ADAL" clId="{11AD3C56-6128-46DA-B834-D7344F89B23A}" dt="2024-11-26T01:08:12.699" v="156" actId="207"/>
        <pc:sldMasterMkLst>
          <pc:docMk/>
          <pc:sldMasterMk cId="2060152531" sldId="2147483648"/>
        </pc:sldMasterMkLst>
        <pc:sldLayoutChg chg="modSp mod">
          <pc:chgData name="Jesse Benjamin" userId="add23476-4df2-49cb-ba34-886c5e034456" providerId="ADAL" clId="{11AD3C56-6128-46DA-B834-D7344F89B23A}" dt="2024-11-26T01:08:12.699" v="156" actId="207"/>
          <pc:sldLayoutMkLst>
            <pc:docMk/>
            <pc:sldMasterMk cId="2060152531" sldId="2147483648"/>
            <pc:sldLayoutMk cId="3919184430" sldId="2147483652"/>
          </pc:sldLayoutMkLst>
        </pc:sldLayoutChg>
      </pc:sldMasterChg>
      <pc:sldMasterChg chg="addSp delSp modSp mod modSldLayout">
        <pc:chgData name="Jesse Benjamin" userId="add23476-4df2-49cb-ba34-886c5e034456" providerId="ADAL" clId="{11AD3C56-6128-46DA-B834-D7344F89B23A}" dt="2024-11-26T01:06:09.895" v="19" actId="962"/>
        <pc:sldMasterMkLst>
          <pc:docMk/>
          <pc:sldMasterMk cId="4048053650" sldId="2147483654"/>
        </pc:sldMasterMkLst>
        <pc:sldLayoutChg chg="setBg">
          <pc:chgData name="Jesse Benjamin" userId="add23476-4df2-49cb-ba34-886c5e034456" providerId="ADAL" clId="{11AD3C56-6128-46DA-B834-D7344F89B23A}" dt="2024-11-26T01:05:53.268" v="13"/>
          <pc:sldLayoutMkLst>
            <pc:docMk/>
            <pc:sldMasterMk cId="4048053650" sldId="2147483654"/>
            <pc:sldLayoutMk cId="732858321" sldId="2147483655"/>
          </pc:sldLayoutMkLst>
        </pc:sldLayoutChg>
      </pc:sldMasterChg>
    </pc:docChg>
  </pc:docChgLst>
  <pc:docChgLst>
    <pc:chgData name="Jesse Benjamin" userId="add23476-4df2-49cb-ba34-886c5e034456" providerId="ADAL" clId="{9A0CA470-3ECB-45B0-A8D7-4FC7AB2051B3}"/>
    <pc:docChg chg="addSld delSld">
      <pc:chgData name="Jesse Benjamin" userId="add23476-4df2-49cb-ba34-886c5e034456" providerId="ADAL" clId="{9A0CA470-3ECB-45B0-A8D7-4FC7AB2051B3}" dt="2025-07-08T04:38:32.424" v="1" actId="47"/>
      <pc:docMkLst>
        <pc:docMk/>
      </pc:docMkLst>
      <pc:sldChg chg="new del">
        <pc:chgData name="Jesse Benjamin" userId="add23476-4df2-49cb-ba34-886c5e034456" providerId="ADAL" clId="{9A0CA470-3ECB-45B0-A8D7-4FC7AB2051B3}" dt="2025-07-08T04:38:32.424" v="1" actId="47"/>
        <pc:sldMkLst>
          <pc:docMk/>
          <pc:sldMk cId="1078120557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72D3B-2BD3-44CF-8D37-6836DB1D92A7}" type="datetimeFigureOut">
              <a:rPr lang="en-AU" smtClean="0"/>
              <a:t>8/07/2025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4021A-6753-4981-B8FA-CEDC4AC9E5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1263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32A7-E62F-C6CD-31A0-E054D41DB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7AAC6-D4A4-C99B-C759-A44834CA7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8809-2691-6D1C-80EB-9170E3E62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D76E6-EA2E-4BF8-9DB9-3F7622353346}" type="datetimeFigureOut">
              <a:rPr lang="en-AU" smtClean="0"/>
              <a:t>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D0017-9A02-900A-4E68-3E3376A4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8B7DE-3C97-28B5-8003-A6239B58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39AF6-D5E0-47A6-8FC7-A4B9DCC2E28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285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8F33-8174-3EB3-06C3-1EE31D9AC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Bebas Neue" panose="020B0606020202050201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BD7DF2-4822-C123-F4F7-EB017B9937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71707" y="6202481"/>
            <a:ext cx="2743200" cy="360217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igtree SemiBold" pitchFamily="2" charset="0"/>
              </a:defRPr>
            </a:lvl1pPr>
          </a:lstStyle>
          <a:p>
            <a:r>
              <a:rPr lang="en-AU" dirty="0"/>
              <a:t>Slide </a:t>
            </a:r>
            <a:fld id="{C5980D99-6F1B-42C9-87CC-95CE826AE778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4093CCC-1C4A-F516-766F-E12C89F61F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7091" y="1253331"/>
            <a:ext cx="11637816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Figtree" pitchFamily="2" charset="0"/>
              </a:defRPr>
            </a:lvl1pPr>
            <a:lvl2pPr>
              <a:defRPr>
                <a:solidFill>
                  <a:schemeClr val="tx1"/>
                </a:solidFill>
                <a:latin typeface="Figtree" pitchFamily="2" charset="0"/>
              </a:defRPr>
            </a:lvl2pPr>
            <a:lvl3pPr>
              <a:defRPr>
                <a:solidFill>
                  <a:schemeClr val="tx1"/>
                </a:solidFill>
                <a:latin typeface="Figtree" pitchFamily="2" charset="0"/>
              </a:defRPr>
            </a:lvl3pPr>
            <a:lvl4pPr>
              <a:defRPr>
                <a:solidFill>
                  <a:schemeClr val="tx1"/>
                </a:solidFill>
                <a:latin typeface="Figtree" pitchFamily="2" charset="0"/>
              </a:defRPr>
            </a:lvl4pPr>
          </a:lstStyle>
          <a:p>
            <a:r>
              <a:rPr lang="en-US" dirty="0"/>
              <a:t>Item</a:t>
            </a:r>
          </a:p>
          <a:p>
            <a:pPr lvl="1"/>
            <a:r>
              <a:rPr lang="en-US" dirty="0"/>
              <a:t>subitem</a:t>
            </a:r>
          </a:p>
          <a:p>
            <a:pPr lvl="2"/>
            <a:r>
              <a:rPr lang="en-US" dirty="0"/>
              <a:t>Sub-sub</a:t>
            </a:r>
          </a:p>
          <a:p>
            <a:pPr lvl="3"/>
            <a:r>
              <a:rPr lang="en-US" dirty="0" err="1"/>
              <a:t>subsubsub</a:t>
            </a:r>
            <a:endParaRPr lang="en-US" dirty="0"/>
          </a:p>
          <a:p>
            <a:r>
              <a:rPr lang="en-US" dirty="0"/>
              <a:t>item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9184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0B6B5A-C4A3-7CDB-660F-99ED86F7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51B60-C27F-93D0-7F9B-C0E312D24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0318A-3CB2-9E37-BEF6-3B1833186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D76E6-EA2E-4BF8-9DB9-3F7622353346}" type="datetimeFigureOut">
              <a:rPr lang="en-AU" smtClean="0"/>
              <a:t>8/07/2025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1E3FA-7258-41D9-2694-39553746B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5919A-6E55-6377-71C4-436613F73E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D39AF6-D5E0-47A6-8FC7-A4B9DCC2E283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680F16-C09E-96F9-CB49-2964228B54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5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E84754-384A-D967-8DB9-915894AB5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1" y="374363"/>
            <a:ext cx="11637818" cy="687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6C14D-8940-83CB-31C2-A08BD4771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71707" y="6271492"/>
            <a:ext cx="2743200" cy="360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103B4A"/>
                </a:solidFill>
                <a:latin typeface="Figtree Black" pitchFamily="2" charset="0"/>
              </a:defRPr>
            </a:lvl1pPr>
          </a:lstStyle>
          <a:p>
            <a:r>
              <a:rPr lang="en-AU" dirty="0"/>
              <a:t>Slide </a:t>
            </a:r>
            <a:fld id="{C5980D99-6F1B-42C9-87CC-95CE826AE778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F45816F-D07C-1775-5B1A-C3D8D8A70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7091" y="1293091"/>
            <a:ext cx="11637816" cy="4322618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Figtree Light" pitchFamily="2" charset="0"/>
              </a:defRPr>
            </a:lvl1pPr>
          </a:lstStyle>
          <a:p>
            <a:r>
              <a:rPr lang="en-AU" dirty="0"/>
              <a:t>Default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927DD7-9CC4-2FC8-1EB4-CAEF2DAA86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15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Figtree 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Figtree Light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Figtree Ligh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Figtree Ligh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igtree Ligh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Figtree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50F921-6720-D196-0BE8-39A3D4122A7C}"/>
              </a:ext>
            </a:extLst>
          </p:cNvPr>
          <p:cNvSpPr txBox="1"/>
          <p:nvPr/>
        </p:nvSpPr>
        <p:spPr>
          <a:xfrm>
            <a:off x="563418" y="591127"/>
            <a:ext cx="34174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Figtree" pitchFamily="2" charset="0"/>
              </a:rPr>
              <a:t>Presenter Name</a:t>
            </a:r>
            <a:br>
              <a:rPr lang="en-US" sz="1500" dirty="0">
                <a:latin typeface="Figtree" pitchFamily="2" charset="0"/>
              </a:rPr>
            </a:br>
            <a:r>
              <a:rPr lang="en-US" sz="1500" dirty="0">
                <a:latin typeface="Figtree" pitchFamily="2" charset="0"/>
              </a:rPr>
              <a:t>Presenter </a:t>
            </a:r>
            <a:r>
              <a:rPr lang="en-US" sz="1500" dirty="0" err="1">
                <a:latin typeface="Figtree" pitchFamily="2" charset="0"/>
              </a:rPr>
              <a:t>Organisation</a:t>
            </a:r>
            <a:endParaRPr lang="en-AU" sz="1500" dirty="0">
              <a:latin typeface="Figtree" pitchFamily="2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AF73FBF-FB9C-C900-E154-AD5AEF4D137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2957" y="2518370"/>
            <a:ext cx="9666083" cy="1440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ebas Neue" panose="020B0606020202050201" pitchFamily="34" charset="0"/>
              </a:rPr>
              <a:t>Please enter presentation title, subtitle, and adjust placement &amp; font size if necessary</a:t>
            </a:r>
            <a:endParaRPr lang="en-AU" sz="4800" dirty="0">
              <a:latin typeface="Bebas Neue" panose="020B0606020202050201" pitchFamily="34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A0FE639-213C-81FD-54E3-4C10FC29549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3998" y="3958764"/>
            <a:ext cx="91440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cap="all" spc="200" dirty="0">
                <a:latin typeface="Figtree Light" pitchFamily="2" charset="0"/>
              </a:rPr>
              <a:t>An evocative subtitle</a:t>
            </a:r>
            <a:endParaRPr lang="en-AU" sz="1600" cap="all" spc="200" dirty="0">
              <a:latin typeface="Figtree Light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606B68-E8A9-E313-6C32-B8297D006BAD}"/>
              </a:ext>
            </a:extLst>
          </p:cNvPr>
          <p:cNvSpPr txBox="1"/>
          <p:nvPr/>
        </p:nvSpPr>
        <p:spPr>
          <a:xfrm>
            <a:off x="563417" y="6097596"/>
            <a:ext cx="341745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Figtree Bold"/>
              </a:rPr>
              <a:t>Presentation type goes here</a:t>
            </a:r>
            <a:endParaRPr lang="en-AU" sz="1600" dirty="0">
              <a:latin typeface="Figtree Bold"/>
            </a:endParaRPr>
          </a:p>
        </p:txBody>
      </p:sp>
    </p:spTree>
    <p:extLst>
      <p:ext uri="{BB962C8B-B14F-4D97-AF65-F5344CB8AC3E}">
        <p14:creationId xmlns:p14="http://schemas.microsoft.com/office/powerpoint/2010/main" val="41484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5C510-FDE5-CA8E-3F9B-4E49B58B3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building Simulation slide title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203650-7B2A-47E6-F64B-A9DA26505E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AU"/>
              <a:t>Slide </a:t>
            </a:r>
            <a:fld id="{C5980D99-6F1B-42C9-87CC-95CE826AE778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9BFD0-27ED-1DEE-A7C1-819F2252A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point here</a:t>
            </a:r>
          </a:p>
          <a:p>
            <a:r>
              <a:rPr lang="en-US" dirty="0"/>
              <a:t>Another point</a:t>
            </a:r>
          </a:p>
          <a:p>
            <a:pPr lvl="1"/>
            <a:r>
              <a:rPr lang="en-US" dirty="0"/>
              <a:t>This is a sub-point</a:t>
            </a:r>
          </a:p>
          <a:p>
            <a:r>
              <a:rPr lang="en-US" dirty="0"/>
              <a:t>One more point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781381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f0331e-e975-41b4-89e6-7211b527ed85">
      <Terms xmlns="http://schemas.microsoft.com/office/infopath/2007/PartnerControls"/>
    </lcf76f155ced4ddcb4097134ff3c332f>
    <TaxCatchAll xmlns="8b42fe52-e139-4252-a9db-8f74491ef16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99D091843C9545BED9FC5CEB272853" ma:contentTypeVersion="18" ma:contentTypeDescription="Create a new document." ma:contentTypeScope="" ma:versionID="536e7c555d947105daa412eea004e374">
  <xsd:schema xmlns:xsd="http://www.w3.org/2001/XMLSchema" xmlns:xs="http://www.w3.org/2001/XMLSchema" xmlns:p="http://schemas.microsoft.com/office/2006/metadata/properties" xmlns:ns2="9ef0331e-e975-41b4-89e6-7211b527ed85" xmlns:ns3="8b42fe52-e139-4252-a9db-8f74491ef16c" targetNamespace="http://schemas.microsoft.com/office/2006/metadata/properties" ma:root="true" ma:fieldsID="04c6e1e8d1ac125abd01b9e5e1305cec" ns2:_="" ns3:_="">
    <xsd:import namespace="9ef0331e-e975-41b4-89e6-7211b527ed85"/>
    <xsd:import namespace="8b42fe52-e139-4252-a9db-8f74491ef1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f0331e-e975-41b4-89e6-7211b527ed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d14178-a866-4361-8dff-2564b0c45b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42fe52-e139-4252-a9db-8f74491ef16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0d49325-d592-4e12-bb6f-fe4ac29c3aa2}" ma:internalName="TaxCatchAll" ma:showField="CatchAllData" ma:web="8b42fe52-e139-4252-a9db-8f74491ef1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7B759E-414B-4A7C-B6F3-54AD67F6F3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E85C00-C11E-4174-BC3A-B21D0B59DC96}">
  <ds:schemaRefs>
    <ds:schemaRef ds:uri="http://schemas.microsoft.com/office/2006/metadata/properties"/>
    <ds:schemaRef ds:uri="http://schemas.microsoft.com/office/infopath/2007/PartnerControls"/>
    <ds:schemaRef ds:uri="9ef0331e-e975-41b4-89e6-7211b527ed85"/>
    <ds:schemaRef ds:uri="8b42fe52-e139-4252-a9db-8f74491ef16c"/>
    <ds:schemaRef ds:uri="21e93a9a-da6d-4a41-96ee-f5c35c154b74"/>
    <ds:schemaRef ds:uri="13dddb07-bf71-4795-882b-37b907d93215"/>
  </ds:schemaRefs>
</ds:datastoreItem>
</file>

<file path=customXml/itemProps3.xml><?xml version="1.0" encoding="utf-8"?>
<ds:datastoreItem xmlns:ds="http://schemas.openxmlformats.org/officeDocument/2006/customXml" ds:itemID="{8FC03E1C-C4EE-4D2F-8E74-F6C480A966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f0331e-e975-41b4-89e6-7211b527ed85"/>
    <ds:schemaRef ds:uri="8b42fe52-e139-4252-a9db-8f74491ef1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Figtree Black</vt:lpstr>
      <vt:lpstr>Arial</vt:lpstr>
      <vt:lpstr>Aptos Display</vt:lpstr>
      <vt:lpstr>Figtree SemiBold</vt:lpstr>
      <vt:lpstr>Figtree Bold</vt:lpstr>
      <vt:lpstr>Calibri</vt:lpstr>
      <vt:lpstr>Aptos</vt:lpstr>
      <vt:lpstr>Figtree</vt:lpstr>
      <vt:lpstr>Bebas Neue</vt:lpstr>
      <vt:lpstr>Figtree Light</vt:lpstr>
      <vt:lpstr>Custom Design</vt:lpstr>
      <vt:lpstr>Office Theme</vt:lpstr>
      <vt:lpstr>Please enter presentation title, subtitle, and adjust placement &amp; font size if necessary</vt:lpstr>
      <vt:lpstr>A building Simulation slide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Benjamin</dc:creator>
  <cp:lastModifiedBy>Jesse Benjamin</cp:lastModifiedBy>
  <cp:revision>9</cp:revision>
  <dcterms:created xsi:type="dcterms:W3CDTF">2024-03-13T23:16:35Z</dcterms:created>
  <dcterms:modified xsi:type="dcterms:W3CDTF">2025-07-08T04:38:40Z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0x010100EE99D091843C9545BED9FC5CEB272853</vt:lpwstr>
  </property>
  <property fmtid="{D5CDD505-2E9C-101B-9397-08002B2CF9AE}" pid="3" name="MediaServiceImageTags">
    <vt:lpwstr/>
  </property>
</Properties>
</file>